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well.Lindsey" userId="5335f654-c210-4553-8139-344432929544" providerId="ADAL" clId="{D42E37AC-74CB-4184-8663-30413FE90793}"/>
    <pc:docChg chg="modSld">
      <pc:chgData name="Howell.Lindsey" userId="5335f654-c210-4553-8139-344432929544" providerId="ADAL" clId="{D42E37AC-74CB-4184-8663-30413FE90793}" dt="2026-03-13T18:28:35.071" v="24" actId="6549"/>
      <pc:docMkLst>
        <pc:docMk/>
      </pc:docMkLst>
      <pc:sldChg chg="modSp mod">
        <pc:chgData name="Howell.Lindsey" userId="5335f654-c210-4553-8139-344432929544" providerId="ADAL" clId="{D42E37AC-74CB-4184-8663-30413FE90793}" dt="2026-03-13T18:28:35.071" v="24" actId="6549"/>
        <pc:sldMkLst>
          <pc:docMk/>
          <pc:sldMk cId="3402245420" sldId="259"/>
        </pc:sldMkLst>
        <pc:graphicFrameChg chg="modGraphic">
          <ac:chgData name="Howell.Lindsey" userId="5335f654-c210-4553-8139-344432929544" providerId="ADAL" clId="{D42E37AC-74CB-4184-8663-30413FE90793}" dt="2026-03-13T18:28:35.071" v="24" actId="6549"/>
          <ac:graphicFrameMkLst>
            <pc:docMk/>
            <pc:sldMk cId="3402245420" sldId="259"/>
            <ac:graphicFrameMk id="7" creationId="{B4AC4081-6B2F-4272-AA11-CE68969D30B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32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727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7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16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10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9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8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224CC-BA07-46A0-8AE0-1C42CC6DF187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A43A3-207D-4BF0-9B29-42951D3DE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5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5EC75C-54DE-4063-B23F-51B09829A5C6}"/>
              </a:ext>
            </a:extLst>
          </p:cNvPr>
          <p:cNvSpPr txBox="1"/>
          <p:nvPr/>
        </p:nvSpPr>
        <p:spPr>
          <a:xfrm>
            <a:off x="0" y="-1"/>
            <a:ext cx="777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sng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Amasis MT Pro Black" panose="02040A04050005020304" pitchFamily="18" charset="0"/>
                <a:ea typeface="+mn-ea"/>
                <a:cs typeface="+mn-cs"/>
              </a:rPr>
              <a:t>Paul Latham’s Meat Company</a:t>
            </a:r>
            <a:endParaRPr kumimoji="0" lang="en-US" sz="2200" b="1" i="0" u="sng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prstClr val="black"/>
              </a:solidFill>
              <a:effectLst/>
              <a:uLnTx/>
              <a:uFillTx/>
              <a:latin typeface="Amasis MT Pro Black" panose="02040A04050005020304" pitchFamily="18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1853C3-1F91-4299-96AC-67EC7BDEE197}"/>
              </a:ext>
            </a:extLst>
          </p:cNvPr>
          <p:cNvSpPr txBox="1"/>
          <p:nvPr/>
        </p:nvSpPr>
        <p:spPr>
          <a:xfrm>
            <a:off x="0" y="430886"/>
            <a:ext cx="7772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Catering Menu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EDACFC-8712-46B8-9F39-B7DA2A5EBEA3}"/>
              </a:ext>
            </a:extLst>
          </p:cNvPr>
          <p:cNvSpPr txBox="1"/>
          <p:nvPr/>
        </p:nvSpPr>
        <p:spPr>
          <a:xfrm>
            <a:off x="0" y="9565418"/>
            <a:ext cx="7772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Phone: 731-664-0073	Website: www.paulllathamsmeatco.com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FB844C-EB21-445C-89C0-A760D05A14B6}"/>
              </a:ext>
            </a:extLst>
          </p:cNvPr>
          <p:cNvSpPr txBox="1"/>
          <p:nvPr/>
        </p:nvSpPr>
        <p:spPr>
          <a:xfrm>
            <a:off x="60960" y="80021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Caterings include paper products, condiments and drinks.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AC4081-6B2F-4272-AA11-CE68969D30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615842"/>
              </p:ext>
            </p:extLst>
          </p:nvPr>
        </p:nvGraphicFramePr>
        <p:xfrm>
          <a:off x="208280" y="1327468"/>
          <a:ext cx="1475740" cy="2430780"/>
        </p:xfrm>
        <a:graphic>
          <a:graphicData uri="http://schemas.openxmlformats.org/drawingml/2006/table">
            <a:tbl>
              <a:tblPr/>
              <a:tblGrid>
                <a:gridCol w="642499">
                  <a:extLst>
                    <a:ext uri="{9D8B030D-6E8A-4147-A177-3AD203B41FA5}">
                      <a16:colId xmlns:a16="http://schemas.microsoft.com/office/drawing/2014/main" val="3877617812"/>
                    </a:ext>
                  </a:extLst>
                </a:gridCol>
                <a:gridCol w="833241">
                  <a:extLst>
                    <a:ext uri="{9D8B030D-6E8A-4147-A177-3AD203B41FA5}">
                      <a16:colId xmlns:a16="http://schemas.microsoft.com/office/drawing/2014/main" val="247337270"/>
                    </a:ext>
                  </a:extLst>
                </a:gridCol>
              </a:tblGrid>
              <a:tr h="23622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 Breakfast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009994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(All items are included)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022384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Eggs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85641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Biscuits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10583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Hashbrowns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7927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Gravy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75910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45442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Sausage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960921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Bologna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6726145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Tenderloin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002889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 Ham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3442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8766436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698904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034B4BB-7604-40AC-A542-ED37A7B25E71}"/>
              </a:ext>
            </a:extLst>
          </p:cNvPr>
          <p:cNvGraphicFramePr>
            <a:graphicFrameLocks noGrp="1"/>
          </p:cNvGraphicFramePr>
          <p:nvPr/>
        </p:nvGraphicFramePr>
        <p:xfrm>
          <a:off x="1826260" y="1327468"/>
          <a:ext cx="2120900" cy="5539740"/>
        </p:xfrm>
        <a:graphic>
          <a:graphicData uri="http://schemas.openxmlformats.org/drawingml/2006/table">
            <a:tbl>
              <a:tblPr/>
              <a:tblGrid>
                <a:gridCol w="608689">
                  <a:extLst>
                    <a:ext uri="{9D8B030D-6E8A-4147-A177-3AD203B41FA5}">
                      <a16:colId xmlns:a16="http://schemas.microsoft.com/office/drawing/2014/main" val="3336073072"/>
                    </a:ext>
                  </a:extLst>
                </a:gridCol>
                <a:gridCol w="608689">
                  <a:extLst>
                    <a:ext uri="{9D8B030D-6E8A-4147-A177-3AD203B41FA5}">
                      <a16:colId xmlns:a16="http://schemas.microsoft.com/office/drawing/2014/main" val="3853059230"/>
                    </a:ext>
                  </a:extLst>
                </a:gridCol>
                <a:gridCol w="903522">
                  <a:extLst>
                    <a:ext uri="{9D8B030D-6E8A-4147-A177-3AD203B41FA5}">
                      <a16:colId xmlns:a16="http://schemas.microsoft.com/office/drawing/2014/main" val="3528947517"/>
                    </a:ext>
                  </a:extLst>
                </a:gridCol>
              </a:tblGrid>
              <a:tr h="23622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060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Beef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4302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Roast Beef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1477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Hamburger Steak &amp; Gravy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0993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Steaks*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23158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Beef Brisket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1467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Paul's Roast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60703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284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Honey Ham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6617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BBQ Pork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3860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Pork Chops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9180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Pork Steak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2072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Pork Dressing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11283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Baby Back Ribs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903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Chicken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1110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BBQ Chicken Halves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715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BBQ Chicken Quarters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9422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Chicken &amp; Dumplins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2978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Grilled Chicken Breast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3928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Fried Chicken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7143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Pulled BBQ Chicken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54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Turkey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02145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Pulled Smoked Turkey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9359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Turkey &amp; Dressing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7753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4670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Chili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31584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Beef Stew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9467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9985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524578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Fried Catfish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997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3F0BE5-453F-4E0E-8472-B4C6E7C0AABE}"/>
              </a:ext>
            </a:extLst>
          </p:cNvPr>
          <p:cNvGraphicFramePr>
            <a:graphicFrameLocks noGrp="1"/>
          </p:cNvGraphicFramePr>
          <p:nvPr/>
        </p:nvGraphicFramePr>
        <p:xfrm>
          <a:off x="4089400" y="1354138"/>
          <a:ext cx="2019300" cy="480822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18706622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1165477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3154775359"/>
                    </a:ext>
                  </a:extLst>
                </a:gridCol>
              </a:tblGrid>
              <a:tr h="23622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Vegetables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35099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Beans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44870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 Beans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88141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Lima Beans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667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Pinto Beans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7278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 Beans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828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Baked Beans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71529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Potato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0033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Mashed Potato &amp; Gravy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0834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Potatoes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2770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Potatoes Augratin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21589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Scalloped Potatoes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929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Potato Salad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6359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Baked Potato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8041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3271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Sweet Corn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5711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Corn on the Cob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251018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Misc.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6979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Broccoli &amp; Cheese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7349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Purple Hull Peas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65143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Turnip Greens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52434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Candied Yams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960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Macaroni &amp; Cheese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7119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Vinegar Cole Slaw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59602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 Cole Slaw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608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Dinner Salad 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20339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3FB1096-B489-436B-B960-D0B8BE902476}"/>
              </a:ext>
            </a:extLst>
          </p:cNvPr>
          <p:cNvGraphicFramePr>
            <a:graphicFrameLocks noGrp="1"/>
          </p:cNvGraphicFramePr>
          <p:nvPr/>
        </p:nvGraphicFramePr>
        <p:xfrm>
          <a:off x="6529070" y="4447966"/>
          <a:ext cx="863600" cy="1699260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80589065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Drinks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198783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Sweet Tea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9806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UnSweet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19189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Coke Products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7797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Pepsi Products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28282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Lemonade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4852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1592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75880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 Juice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353666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3CFA259A-4C90-48FE-A985-6BC3FBB61F72}"/>
              </a:ext>
            </a:extLst>
          </p:cNvPr>
          <p:cNvSpPr txBox="1"/>
          <p:nvPr/>
        </p:nvSpPr>
        <p:spPr>
          <a:xfrm>
            <a:off x="4077063" y="6229926"/>
            <a:ext cx="3303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(*)Indicates higher cost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FE6A71-2170-4A43-B651-3031222EA680}"/>
              </a:ext>
            </a:extLst>
          </p:cNvPr>
          <p:cNvSpPr txBox="1"/>
          <p:nvPr/>
        </p:nvSpPr>
        <p:spPr>
          <a:xfrm>
            <a:off x="60960" y="4567886"/>
            <a:ext cx="16027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~All Cancellations or Changes must be made 24 hours in advance or you will be responsible for the total cost.~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EA4508-CD02-4B81-875F-7D0CA2A202D2}"/>
              </a:ext>
            </a:extLst>
          </p:cNvPr>
          <p:cNvSpPr txBox="1"/>
          <p:nvPr/>
        </p:nvSpPr>
        <p:spPr>
          <a:xfrm>
            <a:off x="60960" y="9325023"/>
            <a:ext cx="771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[Food items may contain the allergen, wheat]   [We currently have no Gluten-free options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F95ADBC-CE42-4E9C-9237-EA8380C336E5}"/>
              </a:ext>
            </a:extLst>
          </p:cNvPr>
          <p:cNvSpPr txBox="1"/>
          <p:nvPr/>
        </p:nvSpPr>
        <p:spPr>
          <a:xfrm>
            <a:off x="60960" y="4447966"/>
            <a:ext cx="1516380" cy="156966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604D4D4-8B7A-431B-87C1-D38D4C9EA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837508"/>
              </p:ext>
            </p:extLst>
          </p:nvPr>
        </p:nvGraphicFramePr>
        <p:xfrm>
          <a:off x="6276431" y="1327468"/>
          <a:ext cx="1358900" cy="2842260"/>
        </p:xfrm>
        <a:graphic>
          <a:graphicData uri="http://schemas.openxmlformats.org/drawingml/2006/table">
            <a:tbl>
              <a:tblPr/>
              <a:tblGrid>
                <a:gridCol w="541659">
                  <a:extLst>
                    <a:ext uri="{9D8B030D-6E8A-4147-A177-3AD203B41FA5}">
                      <a16:colId xmlns:a16="http://schemas.microsoft.com/office/drawing/2014/main" val="2105981616"/>
                    </a:ext>
                  </a:extLst>
                </a:gridCol>
                <a:gridCol w="817241">
                  <a:extLst>
                    <a:ext uri="{9D8B030D-6E8A-4147-A177-3AD203B41FA5}">
                      <a16:colId xmlns:a16="http://schemas.microsoft.com/office/drawing/2014/main" val="4284415988"/>
                    </a:ext>
                  </a:extLst>
                </a:gridCol>
              </a:tblGrid>
              <a:tr h="23622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Desserts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29759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Cobbler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02958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7431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Peach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57311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Cherry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4336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Pecan*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537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9801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Pecan*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7790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Chocolate*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56360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Lemon*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346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Coconut*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41182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Chess*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698829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Cookies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256522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Banana Pudding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344412"/>
                  </a:ext>
                </a:extLst>
              </a:tr>
              <a:tr h="1828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(*) $1 extra per person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3558909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B008D3C2-579F-10BB-8508-FD2BD3432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340" y="7062528"/>
            <a:ext cx="4286250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2454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327</Words>
  <Application>Microsoft Office PowerPoint</Application>
  <PresentationFormat>Custom</PresentationFormat>
  <Paragraphs>168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Black</vt:lpstr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Howell.Lindsey</dc:creator>
  <cp:lastModifiedBy>Howell.Lindsey</cp:lastModifiedBy>
  <cp:revision>3</cp:revision>
  <cp:lastPrinted>2025-01-01T00:17:03Z</cp:lastPrinted>
  <dcterms:created xsi:type="dcterms:W3CDTF">2022-01-10T18:48:22Z</dcterms:created>
  <dcterms:modified xsi:type="dcterms:W3CDTF">2026-03-13T18:28:37Z</dcterms:modified>
</cp:coreProperties>
</file>